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3D5F"/>
    <a:srgbClr val="614D85"/>
    <a:srgbClr val="808A6E"/>
    <a:srgbClr val="FF5218"/>
    <a:srgbClr val="FF6C3B"/>
    <a:srgbClr val="E0D3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8FF8-8AA9-C2F8-3A8C-F385E32CA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324ADF-13F2-631F-5932-17B4DC936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E5787-0802-C01E-6B5A-2751BCB33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47268-026F-EBD6-7DB2-31463D3B6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16526-174A-E7F8-ED06-212C32A00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57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DF714-7A25-760F-837B-57143093C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E99EE1-5C32-F876-FC9C-66A0956FDF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7D21A-8951-CCDA-BDA4-F40E26AA3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DFADA-6A7C-60B9-BB74-B1FC2AEFB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772BD-5562-02C2-974E-8E18D6833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765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0E2688-6BA8-5C81-B2EE-AB880CB894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1ABE9F-B2DD-2B2C-D1F2-BB55A4980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9C23DF-6EF2-8E8E-5E18-0BA449212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D002D-C96C-8CCB-CA02-5BAC958B8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22E69-7584-EA48-A10E-97C682F0B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609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550E1-002E-A68D-87D6-FE795CE96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E9C82-C353-C583-55F8-A71AA48E8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9465D-F6BA-44AB-D22B-D469F53F5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66049-5A44-8ED8-EC08-F5FA7C67B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99C48-83F9-1168-265F-36A3E9877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7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419E3-E24F-FCA6-6148-E8AD89E4A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8B5EBB-AF5E-1713-841B-4E82D2C2C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EB809-767E-05FD-38FE-507741797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C2EA1-DC2E-FEC1-C056-0B9FF3B47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2CCAA-8FD8-9C9F-577A-2D5E050FF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474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170A1-8B9C-A95E-0748-BF0374102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3F621-90BA-C664-AC36-2FBFCF1637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E1C22A-049E-0208-7E40-0F010C021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683E40-6CFA-6681-CE80-C75A33367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A89C90-73D5-2567-99D5-613494F6E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629841-5B6C-CB8C-07E5-2B53D0AC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781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BDD70-D68C-9F52-ABF6-3623D2844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4BC129-5CC8-1699-8163-37D2AC01AE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2564BD-3ED2-BC38-1F82-7943960FC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711F20-D983-F2D3-B183-DACBF770F0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466EE9-8B89-3A0D-3DBD-D6DB15319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3C9E16-5A8C-07B6-879F-B56B38878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4CEA0E-ECAA-083F-4C87-499BE82A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D8D3DB-ADB8-CF12-CFE7-AF578E69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066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064FD-12DF-9265-A03F-6162948A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2A107B-6628-BE6E-7B94-69C349CB2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65298-0D2E-AC96-C9A2-0AA03A9C2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ADA1E3-75DF-2756-8AB3-194818700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79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90138E-FBBC-A9F3-E7B2-1B220B838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498859-7892-9738-F527-1F921BB46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DB2FC-03CE-5E2B-1F9B-244AF9BA9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47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4C690-9809-76CB-2B18-008649D9C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2245D-76B9-3DF7-24CE-302F89553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8EE61E-EE40-138A-BE8B-B3BA61BF5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927F9-535E-5FB0-28F4-23F941224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D17F19-849C-B460-3E00-8225E6329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58C60-61AA-56FC-61EB-276171309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93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F9824-AA15-96DF-1972-DA6D7AF86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10F862-E627-D784-3EFF-614D1497F5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0969C3-FB22-CEFF-D46A-BE0732BADE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D826C4-9AFE-A861-D637-E8BAF6793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3305B-EF5C-F689-80E1-598D46DBA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13B047-277C-301E-72E6-FFC90C053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793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F9A171-59CC-F3C7-A688-CB43B12D5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751097-04C0-3A51-FF49-C8ED848DC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10EE7-6FEB-051E-69BC-CCF0271C00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B11FBA-4794-423D-A220-DE9B5E270057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92124-9ADC-6198-D837-50526C4062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C9D8C-18EF-C017-CEC9-575A9D044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6792D-C11A-44EB-B6F2-EACAB5D32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25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BEAE99-40E6-F2BA-8942-6F0F2D74C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2950"/>
            <a:ext cx="12192000" cy="46418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43BFBF-00ED-DA50-FD02-5F5C5F2E4736}"/>
              </a:ext>
            </a:extLst>
          </p:cNvPr>
          <p:cNvSpPr txBox="1"/>
          <p:nvPr/>
        </p:nvSpPr>
        <p:spPr>
          <a:xfrm>
            <a:off x="200025" y="1133475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E0D3DE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3AE9CC-7D1C-E98A-259E-EDC5B8FBAB36}"/>
              </a:ext>
            </a:extLst>
          </p:cNvPr>
          <p:cNvSpPr txBox="1"/>
          <p:nvPr/>
        </p:nvSpPr>
        <p:spPr>
          <a:xfrm>
            <a:off x="3400425" y="1133475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614D85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F605E2-4EAF-E517-322D-C2AB36A832C0}"/>
              </a:ext>
            </a:extLst>
          </p:cNvPr>
          <p:cNvSpPr txBox="1"/>
          <p:nvPr/>
        </p:nvSpPr>
        <p:spPr>
          <a:xfrm>
            <a:off x="6600825" y="1133475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FF6C3B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13C2F7-971A-F4AD-FCE9-817A53E5EA7F}"/>
              </a:ext>
            </a:extLst>
          </p:cNvPr>
          <p:cNvSpPr txBox="1"/>
          <p:nvPr/>
        </p:nvSpPr>
        <p:spPr>
          <a:xfrm>
            <a:off x="9801225" y="1133475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808A6E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86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1B06E9-778A-6D7E-06FB-FA4B6342DC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0D3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62C0B10-ADEC-47B6-07A6-B35B0DE57048}"/>
              </a:ext>
            </a:extLst>
          </p:cNvPr>
          <p:cNvSpPr/>
          <p:nvPr/>
        </p:nvSpPr>
        <p:spPr>
          <a:xfrm>
            <a:off x="1619248" y="492918"/>
            <a:ext cx="2447925" cy="900113"/>
          </a:xfrm>
          <a:prstGeom prst="ellipse">
            <a:avLst/>
          </a:prstGeom>
          <a:solidFill>
            <a:srgbClr val="FF6C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0BDCD22-5E75-77CA-32AC-BF1EB90DF557}"/>
              </a:ext>
            </a:extLst>
          </p:cNvPr>
          <p:cNvSpPr/>
          <p:nvPr/>
        </p:nvSpPr>
        <p:spPr>
          <a:xfrm>
            <a:off x="6096000" y="600075"/>
            <a:ext cx="2447925" cy="1354931"/>
          </a:xfrm>
          <a:prstGeom prst="ellipse">
            <a:avLst/>
          </a:prstGeom>
          <a:solidFill>
            <a:srgbClr val="FF52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4497F73-0D96-F976-DB60-ED64F1B0F24E}"/>
              </a:ext>
            </a:extLst>
          </p:cNvPr>
          <p:cNvSpPr/>
          <p:nvPr/>
        </p:nvSpPr>
        <p:spPr>
          <a:xfrm>
            <a:off x="6096000" y="2259806"/>
            <a:ext cx="2447925" cy="1454944"/>
          </a:xfrm>
          <a:prstGeom prst="ellipse">
            <a:avLst/>
          </a:prstGeom>
          <a:solidFill>
            <a:srgbClr val="808A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5286D57-A0F7-B154-E4DE-311E6C23E3EF}"/>
              </a:ext>
            </a:extLst>
          </p:cNvPr>
          <p:cNvSpPr/>
          <p:nvPr/>
        </p:nvSpPr>
        <p:spPr>
          <a:xfrm>
            <a:off x="1824038" y="3886201"/>
            <a:ext cx="2447925" cy="1454944"/>
          </a:xfrm>
          <a:prstGeom prst="ellipse">
            <a:avLst/>
          </a:prstGeom>
          <a:solidFill>
            <a:srgbClr val="614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A9BB1DC-B8E8-7B6B-95D4-1342ADC6FA18}"/>
              </a:ext>
            </a:extLst>
          </p:cNvPr>
          <p:cNvSpPr/>
          <p:nvPr/>
        </p:nvSpPr>
        <p:spPr>
          <a:xfrm>
            <a:off x="6096000" y="4019550"/>
            <a:ext cx="2447925" cy="1454944"/>
          </a:xfrm>
          <a:prstGeom prst="ellipse">
            <a:avLst/>
          </a:prstGeom>
          <a:solidFill>
            <a:srgbClr val="493D5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39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0AA5DF-BC2E-5FD1-9B6C-A0C2EB808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9125"/>
            <a:ext cx="12192000" cy="4699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ADCC40-E642-0EC6-AB5A-AAB1384874D6}"/>
              </a:ext>
            </a:extLst>
          </p:cNvPr>
          <p:cNvSpPr txBox="1"/>
          <p:nvPr/>
        </p:nvSpPr>
        <p:spPr>
          <a:xfrm>
            <a:off x="514350" y="1129784"/>
            <a:ext cx="15716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#E0D3DE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0EF72A-4204-AD19-A241-994EF4A0E61F}"/>
              </a:ext>
            </a:extLst>
          </p:cNvPr>
          <p:cNvSpPr txBox="1"/>
          <p:nvPr/>
        </p:nvSpPr>
        <p:spPr>
          <a:xfrm>
            <a:off x="3324225" y="1129784"/>
            <a:ext cx="133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#493D5F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C2D182-A444-B8E5-F7EC-A8C62195C148}"/>
              </a:ext>
            </a:extLst>
          </p:cNvPr>
          <p:cNvSpPr txBox="1"/>
          <p:nvPr/>
        </p:nvSpPr>
        <p:spPr>
          <a:xfrm>
            <a:off x="6496050" y="1129784"/>
            <a:ext cx="1371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#FF5218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7CC431-60D8-38A3-8A0B-56703EB066BE}"/>
              </a:ext>
            </a:extLst>
          </p:cNvPr>
          <p:cNvSpPr txBox="1"/>
          <p:nvPr/>
        </p:nvSpPr>
        <p:spPr>
          <a:xfrm>
            <a:off x="9553576" y="1124764"/>
            <a:ext cx="1371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#808A6E</a:t>
            </a:r>
          </a:p>
        </p:txBody>
      </p:sp>
    </p:spTree>
    <p:extLst>
      <p:ext uri="{BB962C8B-B14F-4D97-AF65-F5344CB8AC3E}">
        <p14:creationId xmlns:p14="http://schemas.microsoft.com/office/powerpoint/2010/main" val="2819314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7886F26-DA7D-9DAD-5547-DC014CE5FE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0D3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3FC095-79FC-C4EE-EB10-DF0931E3E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350" y="1095375"/>
            <a:ext cx="3111500" cy="23336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E52C6C-2DD2-D129-8E92-C2DCCA3315DF}"/>
              </a:ext>
            </a:extLst>
          </p:cNvPr>
          <p:cNvSpPr txBox="1"/>
          <p:nvPr/>
        </p:nvSpPr>
        <p:spPr>
          <a:xfrm>
            <a:off x="4276725" y="142875"/>
            <a:ext cx="736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ABOUT 			MY WORK		CONTACT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4FEBE8-B025-761E-F28A-BF8E9FCE2427}"/>
              </a:ext>
            </a:extLst>
          </p:cNvPr>
          <p:cNvSpPr txBox="1"/>
          <p:nvPr/>
        </p:nvSpPr>
        <p:spPr>
          <a:xfrm>
            <a:off x="371475" y="257175"/>
            <a:ext cx="1247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HOME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75B8F6-9ACF-3D41-8298-F2E19014DA9D}"/>
              </a:ext>
            </a:extLst>
          </p:cNvPr>
          <p:cNvSpPr txBox="1"/>
          <p:nvPr/>
        </p:nvSpPr>
        <p:spPr>
          <a:xfrm>
            <a:off x="2362200" y="1807012"/>
            <a:ext cx="4048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TEXTE INTRO</a:t>
            </a:r>
          </a:p>
          <a:p>
            <a:r>
              <a:rPr lang="fr-FR" dirty="0"/>
              <a:t>Animation </a:t>
            </a:r>
            <a:r>
              <a:rPr lang="fr-FR" dirty="0" err="1"/>
              <a:t>typing</a:t>
            </a:r>
            <a:r>
              <a:rPr lang="fr-FR" dirty="0"/>
              <a:t> ?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FE276D-A39C-8936-8048-6BE0A5DB0E48}"/>
              </a:ext>
            </a:extLst>
          </p:cNvPr>
          <p:cNvSpPr txBox="1"/>
          <p:nvPr/>
        </p:nvSpPr>
        <p:spPr>
          <a:xfrm>
            <a:off x="6515100" y="3971924"/>
            <a:ext cx="35433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About 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7828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7065</TotalTime>
  <Words>29</Words>
  <Application>Microsoft Office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Lucie Gendron</dc:creator>
  <cp:lastModifiedBy>Lucie Gendron</cp:lastModifiedBy>
  <cp:revision>3</cp:revision>
  <dcterms:created xsi:type="dcterms:W3CDTF">2023-04-17T09:21:06Z</dcterms:created>
  <dcterms:modified xsi:type="dcterms:W3CDTF">2023-04-22T22:33:25Z</dcterms:modified>
</cp:coreProperties>
</file>

<file path=docProps/thumbnail.jpeg>
</file>